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230" y="-8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259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8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2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01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34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07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281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31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6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73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41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398A5-6C44-45DB-963F-7D23D7D3C7F2}" type="datetimeFigureOut">
              <a:rPr lang="en-US" smtClean="0"/>
              <a:t>3/1/2015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21F7B-8AF6-465B-A292-2E048A831B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22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hteck 3"/>
              <p:cNvSpPr/>
              <p:nvPr/>
            </p:nvSpPr>
            <p:spPr>
              <a:xfrm>
                <a:off x="1259632" y="1124744"/>
                <a:ext cx="7344816" cy="9234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∙</m:t>
                      </m:r>
                      <m:nary>
                        <m:naryPr>
                          <m:limLoc m:val="undOvr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n-US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∙</m:t>
                          </m:r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  <m:r>
                            <a:rPr lang="en-US" i="1">
                              <a:latin typeface="Cambria Math"/>
                            </a:rPr>
                            <m:t>𝜏</m:t>
                          </m:r>
                        </m:e>
                      </m:nary>
                      <m:r>
                        <a:rPr lang="en-US" i="1">
                          <a:latin typeface="Cambria Math"/>
                        </a:rPr>
                        <m:t>  →   </m:t>
                      </m:r>
                      <m:acc>
                        <m:accPr>
                          <m:chr m:val="̇"/>
                          <m:ctrlPr>
                            <a:rPr lang="en-US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m:rPr>
                          <m:nor/>
                        </m:rPr>
                        <a:rPr lang="de-DE" b="0" i="0" smtClean="0">
                          <a:latin typeface="Cambria Math"/>
                        </a:rPr>
                        <m:t>,  </m:t>
                      </m:r>
                      <m:r>
                        <a:rPr lang="de-DE" b="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r>
                        <a:rPr lang="de-DE" b="0" i="1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de-DE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>
          <p:sp>
            <p:nvSpPr>
              <p:cNvPr id="4" name="Rechtec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124744"/>
                <a:ext cx="7344816" cy="92345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668996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DLR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Otter, Martin</dc:creator>
  <cp:lastModifiedBy>Otter, Martin</cp:lastModifiedBy>
  <cp:revision>3</cp:revision>
  <dcterms:created xsi:type="dcterms:W3CDTF">2015-03-01T06:20:57Z</dcterms:created>
  <dcterms:modified xsi:type="dcterms:W3CDTF">2015-03-01T17:36:44Z</dcterms:modified>
</cp:coreProperties>
</file>